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2" r:id="rId3"/>
    <p:sldId id="256" r:id="rId4"/>
    <p:sldId id="273" r:id="rId5"/>
    <p:sldId id="260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сет Тасаева" initials="АТ" lastIdx="1" clrIdx="0">
    <p:extLst>
      <p:ext uri="{19B8F6BF-5375-455C-9EA6-DF929625EA0E}">
        <p15:presenceInfo xmlns:p15="http://schemas.microsoft.com/office/powerpoint/2012/main" userId="Асет Тасае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34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52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6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484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46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35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67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9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5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6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28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3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1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3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9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EE8-7942-4A4A-8FC7-FCCCDB725C68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7D10FCD-157D-47FA-9385-1467A4D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5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3F94F-FD6F-40B2-9C21-B234BFC9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817812" cy="5302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D4A542-9915-4329-B192-B1CBF7E1EA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526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C3B96A3C-859E-4C9F-816A-E2A17AF10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337" y="987425"/>
            <a:ext cx="8472487" cy="5613400"/>
          </a:xfrm>
        </p:spPr>
        <p:txBody>
          <a:bodyPr>
            <a:normAutofit/>
          </a:bodyPr>
          <a:lstStyle/>
          <a:p>
            <a:pPr algn="ctr"/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 </a:t>
            </a:r>
          </a:p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 </a:t>
            </a:r>
          </a:p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год»</a:t>
            </a:r>
          </a:p>
        </p:txBody>
      </p:sp>
      <p:pic>
        <p:nvPicPr>
          <p:cNvPr id="3" name="c2a8dc703c4d36f">
            <a:hlinkClick r:id="" action="ppaction://media"/>
            <a:extLst>
              <a:ext uri="{FF2B5EF4-FFF2-40B4-BE49-F238E27FC236}">
                <a16:creationId xmlns:a16="http://schemas.microsoft.com/office/drawing/2014/main" id="{F466A55B-7D2A-484A-BD23-4A546069C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09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10">
        <p159:morph option="byObject"/>
      </p:transition>
    </mc:Choice>
    <mc:Fallback>
      <p:transition spd="slow" advClick="0" advTm="5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F0BA-59F6-4E0C-833C-E7797FDA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AE57B8-FCA7-47F4-9065-D656F2650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EEAC65B-52BB-4904-9807-C540B74B5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54BB11-C733-46F1-9365-4FF46AEA0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0037" y="2601983"/>
            <a:ext cx="4447944" cy="3519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1AA966-1C2F-4890-9B87-AEAB41302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3777" y="987327"/>
            <a:ext cx="5139369" cy="3854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641113-18DA-4661-A5FD-83197024D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8996" y="878026"/>
            <a:ext cx="4962172" cy="3854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707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78">
        <p:fade/>
      </p:transition>
    </mc:Choice>
    <mc:Fallback>
      <p:transition spd="med" advTm="677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6C2F3-FADC-49A7-BEBF-BF6F76E9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14FF3B4-331E-4231-BD60-5CF955164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B82D6CD-01D8-4FC0-8415-082BB45EE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3216" y="342900"/>
            <a:ext cx="4876700" cy="5018619"/>
          </a:xfrm>
        </p:spPr>
        <p:txBody>
          <a:bodyPr/>
          <a:lstStyle/>
          <a:p>
            <a:endParaRPr lang="ru-RU" sz="1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класс-это эффективная форма профессионального обучения педагогов в целях повышения педагогического мастерства. Они играют немалую роль в самообразовании педагога</a:t>
            </a:r>
            <a:r>
              <a:rPr lang="ru-RU" sz="20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2539F4-593E-4845-A0DB-52287CDBA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39" y="2737227"/>
            <a:ext cx="4080931" cy="403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4E79D9-CC0D-4D59-BFF7-065502C3E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3" y="1498604"/>
            <a:ext cx="3829050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0747784"/>
      </p:ext>
    </p:extLst>
  </p:cSld>
  <p:clrMapOvr>
    <a:masterClrMapping/>
  </p:clrMapOvr>
  <p:transition spd="slow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EE569-F6F8-45C7-8342-51792911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FCC614B-8BFC-4AA3-AB8E-EA8E63F09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25414A1-1621-4C2C-8B1C-89931CD19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0238" y="0"/>
            <a:ext cx="4186268" cy="5361519"/>
          </a:xfrm>
        </p:spPr>
        <p:txBody>
          <a:bodyPr>
            <a:normAutofit/>
          </a:bodyPr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и                профессиональная деятельность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2F2B86-9BD6-4B63-A732-995DA6023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3" y="291026"/>
            <a:ext cx="3680753" cy="41878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356A66-0E25-4316-B850-682AF1B14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9"/>
          <a:stretch/>
        </p:blipFill>
        <p:spPr>
          <a:xfrm>
            <a:off x="8207603" y="291025"/>
            <a:ext cx="3984397" cy="41681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1E4D5C-659F-47A4-96FF-49E60F4B8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0"/>
          <a:stretch/>
        </p:blipFill>
        <p:spPr>
          <a:xfrm>
            <a:off x="3958416" y="2777071"/>
            <a:ext cx="4186268" cy="39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9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951">
        <p15:prstTrans prst="prestige"/>
      </p:transition>
    </mc:Choice>
    <mc:Fallback>
      <p:transition spd="slow" advTm="495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6429D-D759-4D7D-B91C-85C916DB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1FF77BE-1BB2-4CF7-87A4-1EB479582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"/>
            <a:ext cx="12192000" cy="686417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D504128-875E-4F41-B94F-01729D779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387906-319B-43BD-9A0E-96CB0EE0A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6"/>
          <a:stretch/>
        </p:blipFill>
        <p:spPr>
          <a:xfrm>
            <a:off x="1058569" y="177441"/>
            <a:ext cx="4664312" cy="324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3E1AF6-2A9A-4F74-AE9E-6BED53A05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/>
          <a:stretch/>
        </p:blipFill>
        <p:spPr>
          <a:xfrm>
            <a:off x="556025" y="3649374"/>
            <a:ext cx="4787500" cy="307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B551B8-E0D6-4907-9575-AD1766ADE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5"/>
          <a:stretch/>
        </p:blipFill>
        <p:spPr>
          <a:xfrm>
            <a:off x="6561432" y="177442"/>
            <a:ext cx="5154318" cy="324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3ADAF3-9BB3-4853-82C5-B878F550A2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4" t="8108" b="18243"/>
          <a:stretch/>
        </p:blipFill>
        <p:spPr>
          <a:xfrm>
            <a:off x="6360348" y="3649374"/>
            <a:ext cx="5154318" cy="314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857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800">
        <p15:prstTrans prst="curtains"/>
      </p:transition>
    </mc:Choice>
    <mc:Fallback>
      <p:transition spd="slow" advTm="58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8415B-EDD1-42D1-B60C-9F9CDBFA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5772AA-4CEC-43A2-9DF8-DDA19B477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2715725-DF18-469D-99E6-B83F6A44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548747" y="4557713"/>
            <a:ext cx="337078" cy="25717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B63778-DFF8-43C8-A4B9-4943097B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99" y="683294"/>
            <a:ext cx="5972174" cy="44791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D20429-B242-4324-9EFE-69E160160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"/>
          <a:stretch/>
        </p:blipFill>
        <p:spPr>
          <a:xfrm>
            <a:off x="198274" y="2162153"/>
            <a:ext cx="6481147" cy="44274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96029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AE22A-B6B4-46F2-93D1-145F3F8E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EA1147-B163-403A-8A96-CF57434E8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891EA97-BD86-4FF8-889B-0B3C7C3E8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70"/>
            <a:ext cx="4451879" cy="3923767"/>
          </a:xfrm>
        </p:spPr>
        <p:txBody>
          <a:bodyPr>
            <a:normAutofit/>
          </a:bodyPr>
          <a:lstStyle/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это человек, который не просто работает, а увлеченно занят заботой о детях. У человека выбравшего данную профессию должно быть, как минимум 2 хобби: дети и творчество.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второе хобби – это танцы.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AB3F25-D1E1-4E1E-A3D0-B4A0F556B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4" y="157162"/>
            <a:ext cx="5657322" cy="38004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C3A011-E7B4-401D-8086-6B55EFA8B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90" y="2699822"/>
            <a:ext cx="6096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0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180">
        <p:dissolve/>
      </p:transition>
    </mc:Choice>
    <mc:Fallback>
      <p:transition spd="slow" advTm="718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EA882-F450-41F1-A216-45D48D834B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01C92A-CF9A-440E-A455-3BE4408E4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21D6A1-8622-4DF7-AAAB-47988A13F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4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8"/>
    </mc:Choice>
    <mc:Fallback>
      <p:transition spd="slow" advTm="335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92C72-8A9A-4BE4-B1C1-3F4D1394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AA8BD6-DBC7-487E-A381-0ED536EEC3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r="2495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90BB572-F81C-4674-94CD-F7A467AF9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743575"/>
            <a:ext cx="10075862" cy="111442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С.Ведено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Детский сад №9 «Улыбка»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34B2AA-F782-4B19-BFF7-B1CEC325F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0025"/>
            <a:ext cx="10512424" cy="542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516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074">
        <p15:prstTrans prst="fallOver"/>
      </p:transition>
    </mc:Choice>
    <mc:Fallback>
      <p:transition spd="slow" advTm="607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6CC578-885B-4EC9-8108-18D03FD71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30E3B3-2B2E-4444-9431-272BB831F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47" y="270286"/>
            <a:ext cx="4759018" cy="6179942"/>
          </a:xfrm>
          <a:prstGeom prst="rect">
            <a:avLst/>
          </a:prstGeom>
        </p:spPr>
      </p:pic>
      <p:sp>
        <p:nvSpPr>
          <p:cNvPr id="17" name="Текст 16">
            <a:extLst>
              <a:ext uri="{FF2B5EF4-FFF2-40B4-BE49-F238E27FC236}">
                <a16:creationId xmlns:a16="http://schemas.microsoft.com/office/drawing/2014/main" id="{E8A966D0-2370-4EA2-BE3E-D57A360D1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5850" y="1914525"/>
            <a:ext cx="5010150" cy="4943475"/>
          </a:xfrm>
        </p:spPr>
        <p:txBody>
          <a:bodyPr/>
          <a:lstStyle/>
          <a:p>
            <a:endParaRPr lang="en-US" b="1" i="1" dirty="0">
              <a:solidFill>
                <a:srgbClr val="FF0000"/>
              </a:solidFill>
            </a:endParaRP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Тасаева Асет </a:t>
            </a:r>
            <a:r>
              <a:rPr lang="ru-RU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Юсуповна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01.04.1998 г.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Образование- среднее (Грозненский государственный педагогический колледж Специальность «Преподавание начальных классов») 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колледж:2020 г.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</a:t>
            </a:r>
            <a:r>
              <a:rPr lang="ru-RU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с.Ведено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детский сад №9 «Улыбка»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 3 года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сайт: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tasaevaasiya@mail.com</a:t>
            </a:r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6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879">
        <p:blinds dir="vert"/>
      </p:transition>
    </mc:Choice>
    <mc:Fallback>
      <p:transition spd="slow" advTm="8879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462E-A228-4B31-BFF3-B9C44471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B9CD5F9-7677-4581-B895-F36BC039F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DEBB8BC-8711-487C-BE17-F07BA52C4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5535826"/>
            <a:ext cx="11986054" cy="132217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Окончила школу в Шалинском районе МБОУ Гимназия №9                            «Возрождение»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с.Сержень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-юрт.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192F72-D64C-46C3-9FDD-DDD7C226E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4" y="285750"/>
            <a:ext cx="10700952" cy="5106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22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959">
        <p14:prism/>
      </p:transition>
    </mc:Choice>
    <mc:Fallback>
      <p:transition spd="slow" advTm="495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25">
            <a:extLst>
              <a:ext uri="{FF2B5EF4-FFF2-40B4-BE49-F238E27FC236}">
                <a16:creationId xmlns:a16="http://schemas.microsoft.com/office/drawing/2014/main" id="{72005D87-CFA8-46E0-8B00-B0390B1B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5B34BB7-1DFE-4D44-9F08-07D8B1126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9FB10B0E-4FE2-4C98-B07B-29FCF1CF3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7988" y="3429000"/>
            <a:ext cx="4829175" cy="1871663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интерес в глазах детей,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Азарт –улыбки так прекрасно!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прекраснее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Минуты сей-и понимаешь ты6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«Трудился не напрасно!»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4922F1-6ECD-4A75-A957-17DCAE36C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358"/>
            <a:ext cx="5855902" cy="439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3047A-CFD3-4D6C-BE18-40CF1560B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2293343"/>
            <a:ext cx="5621122" cy="414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90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679">
        <p14:warp dir="in"/>
      </p:transition>
    </mc:Choice>
    <mc:Fallback>
      <p:transition spd="slow" advTm="567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E77F1-824A-4E6C-BC63-90A954C9E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973424E-A33D-42A8-AF17-BDA33BCA3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6DA44BF-27FF-4E59-BD2B-1023522B0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8301038" cy="2114549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Мой девиз: С детьми всегда должна быть рядом</a:t>
            </a:r>
          </a:p>
          <a:p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Даря тепло и согревая взглядом.</a:t>
            </a:r>
          </a:p>
          <a:p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Их в мир  прекрасного веста, </a:t>
            </a:r>
          </a:p>
          <a:p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 помнить заповедь- «Не навреди»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DDD922-56A0-49BA-B99F-AEAA1B21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752">
            <a:off x="7283960" y="531689"/>
            <a:ext cx="4376351" cy="4376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2392B9-2C43-4F79-B10A-7FF12C7B3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857">
            <a:off x="1196329" y="2167121"/>
            <a:ext cx="4671818" cy="4217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24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541">
        <p:circle/>
      </p:transition>
    </mc:Choice>
    <mc:Fallback>
      <p:transition spd="slow" advTm="7541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3521-DBDB-4268-8F04-FAC44B95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E3D6537-C6C9-4421-827B-BDC620A59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8" y="0"/>
            <a:ext cx="12192000" cy="6857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E157170-1F8E-4349-A801-F977C1726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0140" y="2777069"/>
            <a:ext cx="3969883" cy="2952219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sz="1800" b="1" i="1" dirty="0">
                <a:solidFill>
                  <a:srgbClr val="FF0000"/>
                </a:solidFill>
              </a:rPr>
              <a:t>Мое педагогическое кредо:</a:t>
            </a:r>
          </a:p>
          <a:p>
            <a:r>
              <a:rPr lang="ru-RU" sz="1800" b="1" i="1" dirty="0">
                <a:solidFill>
                  <a:srgbClr val="FF0000"/>
                </a:solidFill>
              </a:rPr>
              <a:t>«Педагог – он вечно- созидатель.</a:t>
            </a:r>
          </a:p>
          <a:p>
            <a:r>
              <a:rPr lang="ru-RU" sz="1800" b="1" i="1" dirty="0">
                <a:solidFill>
                  <a:srgbClr val="FF0000"/>
                </a:solidFill>
              </a:rPr>
              <a:t>Он жизни учит и любви к труду:</a:t>
            </a:r>
          </a:p>
          <a:p>
            <a:r>
              <a:rPr lang="ru-RU" sz="1800" b="1" i="1" dirty="0">
                <a:solidFill>
                  <a:srgbClr val="FF0000"/>
                </a:solidFill>
              </a:rPr>
              <a:t>Я- педагог, наставник, воспитатель</a:t>
            </a:r>
          </a:p>
          <a:p>
            <a:r>
              <a:rPr lang="ru-RU" sz="1800" b="1" i="1" dirty="0">
                <a:solidFill>
                  <a:srgbClr val="FF0000"/>
                </a:solidFill>
              </a:rPr>
              <a:t>За что благодарю свою судьбу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AC1C3E-682E-4675-9A4B-786539ED0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6" y="871538"/>
            <a:ext cx="7015574" cy="467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42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>
        <p14:vortex dir="r"/>
      </p:transition>
    </mc:Choice>
    <mc:Fallback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5C55D-B581-4C24-BAF7-703201F9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0758C24-D833-4343-A38D-35F1B773D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E3306FE-D9E3-4688-8341-E3D397228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788" y="1100138"/>
            <a:ext cx="4171950" cy="444341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считаю, что каждому педагогу необходимо повышать свой профессиональный уровень, знакомиться с передовым педагогическим опытом. Курсы повышения квалификации обеспечивают осознание педагогом современных подходов к проблемам развития дошкольников, систематизируют знания и представления о системе дошкольного образования на современном этапе, где особый акцент делается на его индивидуализацию, создание условий для социализации и индивидуализации детей.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41F166-3B24-4E4D-895F-06D3D7E95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165">
            <a:off x="941308" y="1291796"/>
            <a:ext cx="4418173" cy="4060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850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9359">
        <p14:honeycomb/>
      </p:transition>
    </mc:Choice>
    <mc:Fallback>
      <p:transition spd="slow" advTm="935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58DF5-1182-46FF-96BB-DE7DED0E4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1F30658-19AE-49B2-AFFA-0843EF459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281F315-411D-4BAD-ADA1-662CDC4D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"/>
            <a:ext cx="10837332" cy="1498603"/>
          </a:xfrm>
        </p:spPr>
        <p:txBody>
          <a:bodyPr>
            <a:normAutofit lnSpcReduction="1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Мои достижения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4A3649-CFBB-47AE-AEC6-310D6C746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7905">
            <a:off x="7067700" y="2434029"/>
            <a:ext cx="4300538" cy="32254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C39AA0-B88A-4903-BBA4-78CF0B4EE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192">
            <a:off x="1524001" y="2561173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667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319">
        <p15:prstTrans prst="crush"/>
      </p:transition>
    </mc:Choice>
    <mc:Fallback>
      <p:transition spd="slow" advTm="9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376</TotalTime>
  <Words>313</Words>
  <Application>Microsoft Office PowerPoint</Application>
  <PresentationFormat>Широкоэкранный</PresentationFormat>
  <Paragraphs>52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Асет Тасаева</dc:creator>
  <cp:lastModifiedBy>Асет Тасаева</cp:lastModifiedBy>
  <cp:revision>8</cp:revision>
  <dcterms:created xsi:type="dcterms:W3CDTF">2023-03-17T05:03:09Z</dcterms:created>
  <dcterms:modified xsi:type="dcterms:W3CDTF">2023-03-20T10:49:37Z</dcterms:modified>
</cp:coreProperties>
</file>